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Hear, My People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From Rabbi Nachman of Bratzlav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L. Lewandowski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hear, my people, hear me well: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“I have no need for sacrifice;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mercy, loving kindness shall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Alone for life and good suffice.”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source of peace, lead us to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place profound, and wholly true.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lead us to a mastery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O’er drives in us that war pursue.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968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deeds we do inscribe our names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blessings in the Book of Life.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source of peace, lead us to heal.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source of peace, lead us from strife.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